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8" r:id="rId3"/>
    <p:sldId id="266" r:id="rId4"/>
    <p:sldId id="265" r:id="rId5"/>
    <p:sldId id="264" r:id="rId6"/>
    <p:sldId id="260" r:id="rId7"/>
    <p:sldId id="257" r:id="rId8"/>
    <p:sldId id="262" r:id="rId9"/>
    <p:sldId id="263" r:id="rId10"/>
    <p:sldId id="261" r:id="rId11"/>
    <p:sldId id="259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4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51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45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603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76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5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11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26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8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89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0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7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97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4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10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5D7630-27F0-45AA-95D6-7EC227FF337D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6F7B2D-5DA9-45F0-818D-CC3E1F6D1E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7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2018/05/18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&amp;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05/20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財金娛樂週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6123630" y="9455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419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42" y="897256"/>
            <a:ext cx="6751317" cy="5063488"/>
          </a:xfrm>
        </p:spPr>
      </p:pic>
    </p:spTree>
    <p:extLst>
      <p:ext uri="{BB962C8B-B14F-4D97-AF65-F5344CB8AC3E}">
        <p14:creationId xmlns:p14="http://schemas.microsoft.com/office/powerpoint/2010/main" val="199736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5" y="892984"/>
            <a:ext cx="6762710" cy="5072033"/>
          </a:xfrm>
        </p:spPr>
      </p:pic>
    </p:spTree>
    <p:extLst>
      <p:ext uri="{BB962C8B-B14F-4D97-AF65-F5344CB8AC3E}">
        <p14:creationId xmlns:p14="http://schemas.microsoft.com/office/powerpoint/2010/main" val="132969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62" y="777615"/>
            <a:ext cx="3977077" cy="5302770"/>
          </a:xfrm>
        </p:spPr>
      </p:pic>
    </p:spTree>
    <p:extLst>
      <p:ext uri="{BB962C8B-B14F-4D97-AF65-F5344CB8AC3E}">
        <p14:creationId xmlns:p14="http://schemas.microsoft.com/office/powerpoint/2010/main" val="357290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01" y="722068"/>
            <a:ext cx="4060398" cy="5413865"/>
          </a:xfrm>
        </p:spPr>
      </p:pic>
    </p:spTree>
    <p:extLst>
      <p:ext uri="{BB962C8B-B14F-4D97-AF65-F5344CB8AC3E}">
        <p14:creationId xmlns:p14="http://schemas.microsoft.com/office/powerpoint/2010/main" val="69549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99" y="811799"/>
            <a:ext cx="3925802" cy="5234403"/>
          </a:xfrm>
        </p:spPr>
      </p:pic>
    </p:spTree>
    <p:extLst>
      <p:ext uri="{BB962C8B-B14F-4D97-AF65-F5344CB8AC3E}">
        <p14:creationId xmlns:p14="http://schemas.microsoft.com/office/powerpoint/2010/main" val="45109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46" y="854528"/>
            <a:ext cx="3861708" cy="5148945"/>
          </a:xfrm>
        </p:spPr>
      </p:pic>
    </p:spTree>
    <p:extLst>
      <p:ext uri="{BB962C8B-B14F-4D97-AF65-F5344CB8AC3E}">
        <p14:creationId xmlns:p14="http://schemas.microsoft.com/office/powerpoint/2010/main" val="306622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23" y="927167"/>
            <a:ext cx="6671555" cy="5003667"/>
          </a:xfrm>
        </p:spPr>
      </p:pic>
    </p:spTree>
    <p:extLst>
      <p:ext uri="{BB962C8B-B14F-4D97-AF65-F5344CB8AC3E}">
        <p14:creationId xmlns:p14="http://schemas.microsoft.com/office/powerpoint/2010/main" val="143835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69" y="892851"/>
            <a:ext cx="6763063" cy="5072298"/>
          </a:xfrm>
        </p:spPr>
      </p:pic>
    </p:spTree>
    <p:extLst>
      <p:ext uri="{BB962C8B-B14F-4D97-AF65-F5344CB8AC3E}">
        <p14:creationId xmlns:p14="http://schemas.microsoft.com/office/powerpoint/2010/main" val="63403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04" y="816071"/>
            <a:ext cx="3919393" cy="5225858"/>
          </a:xfrm>
        </p:spPr>
      </p:pic>
    </p:spTree>
    <p:extLst>
      <p:ext uri="{BB962C8B-B14F-4D97-AF65-F5344CB8AC3E}">
        <p14:creationId xmlns:p14="http://schemas.microsoft.com/office/powerpoint/2010/main" val="172755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43" y="760524"/>
            <a:ext cx="4002714" cy="5336953"/>
          </a:xfrm>
        </p:spPr>
      </p:pic>
    </p:spTree>
    <p:extLst>
      <p:ext uri="{BB962C8B-B14F-4D97-AF65-F5344CB8AC3E}">
        <p14:creationId xmlns:p14="http://schemas.microsoft.com/office/powerpoint/2010/main" val="396749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7</Words>
  <Application>Microsoft Office PowerPoint</Application>
  <PresentationFormat>寬螢幕</PresentationFormat>
  <Paragraphs>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新細明體</vt:lpstr>
      <vt:lpstr>Arial</vt:lpstr>
      <vt:lpstr>Garamond</vt:lpstr>
      <vt:lpstr>有機</vt:lpstr>
      <vt:lpstr>2018/05/18 &amp; 05/20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2018/05/18 &amp; 05/20</dc:title>
  <dc:creator>郁惠 黃</dc:creator>
  <cp:lastModifiedBy>郁惠 黃</cp:lastModifiedBy>
  <cp:revision>2</cp:revision>
  <dcterms:created xsi:type="dcterms:W3CDTF">2018-05-31T11:48:39Z</dcterms:created>
  <dcterms:modified xsi:type="dcterms:W3CDTF">2018-05-31T11:58:38Z</dcterms:modified>
</cp:coreProperties>
</file>